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811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97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25886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06775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52228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8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9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35782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9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5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49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5/6/2024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4592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JOURNEY OF AN ARCH IN ITS CREATION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GFRC FACADES </a:t>
            </a:r>
          </a:p>
          <a:p>
            <a:r>
              <a:rPr lang="en-US" dirty="0" smtClean="0"/>
              <a:t>MUMBAI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06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JOURNEY OF CREATING AN ARCH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660524" y="2199633"/>
            <a:ext cx="3994149" cy="632529"/>
          </a:xfrm>
        </p:spPr>
        <p:txBody>
          <a:bodyPr/>
          <a:lstStyle/>
          <a:p>
            <a:pPr algn="ctr"/>
            <a:r>
              <a:rPr lang="en-US" dirty="0" smtClean="0"/>
              <a:t>THE PATTERN IN POP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7037388" y="2199633"/>
            <a:ext cx="3994149" cy="632529"/>
          </a:xfrm>
        </p:spPr>
        <p:txBody>
          <a:bodyPr/>
          <a:lstStyle/>
          <a:p>
            <a:pPr algn="ctr"/>
            <a:r>
              <a:rPr lang="en-US" dirty="0" smtClean="0"/>
              <a:t>PREPERATION TO MAKE A RUBBER MOLD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037388" y="2909888"/>
            <a:ext cx="3994149" cy="2995612"/>
          </a:xfrm>
        </p:spPr>
      </p:pic>
      <p:pic>
        <p:nvPicPr>
          <p:cNvPr id="10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4" y="2909888"/>
            <a:ext cx="3994149" cy="2995612"/>
          </a:xfrm>
          <a:prstGeom prst="rect">
            <a:avLst/>
          </a:prstGeom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924" y="3062288"/>
            <a:ext cx="3994149" cy="299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5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ARCH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pPr algn="ctr"/>
            <a:r>
              <a:rPr lang="en-US" dirty="0" smtClean="0"/>
              <a:t>THE PATTERN IN POP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7037388" y="2199633"/>
            <a:ext cx="3994149" cy="632529"/>
          </a:xfrm>
        </p:spPr>
        <p:txBody>
          <a:bodyPr/>
          <a:lstStyle/>
          <a:p>
            <a:pPr algn="ctr"/>
            <a:r>
              <a:rPr lang="en-US" dirty="0" smtClean="0"/>
              <a:t>PLACING OF BACK MOLD ON THE PATTERN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151380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816735"/>
          </a:xfrm>
        </p:spPr>
        <p:txBody>
          <a:bodyPr/>
          <a:lstStyle/>
          <a:p>
            <a:r>
              <a:rPr lang="en-US" dirty="0" smtClean="0"/>
              <a:t>THE ARCH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1571223"/>
            <a:ext cx="3994150" cy="1260939"/>
          </a:xfrm>
        </p:spPr>
        <p:txBody>
          <a:bodyPr/>
          <a:lstStyle/>
          <a:p>
            <a:pPr algn="ctr"/>
            <a:r>
              <a:rPr lang="en-US" dirty="0" smtClean="0"/>
              <a:t>CHECKING THE GAP BETWEEN THE FRP BACK MOLD &amp; THE POP PATTERN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1790163"/>
            <a:ext cx="3994149" cy="1041999"/>
          </a:xfrm>
        </p:spPr>
        <p:txBody>
          <a:bodyPr/>
          <a:lstStyle/>
          <a:p>
            <a:pPr algn="ctr"/>
            <a:r>
              <a:rPr lang="en-US" dirty="0" smtClean="0"/>
              <a:t>THE CLEAR GAP FOR THE FREE FLOW OF THE RUBBER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308876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997039"/>
          </a:xfrm>
        </p:spPr>
        <p:txBody>
          <a:bodyPr/>
          <a:lstStyle/>
          <a:p>
            <a:r>
              <a:rPr lang="en-US" dirty="0" smtClean="0"/>
              <a:t>THE ARCH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pPr algn="ctr"/>
            <a:r>
              <a:rPr lang="en-US" dirty="0" smtClean="0"/>
              <a:t>BACK MOLD LAID ONTO THE  POP PATTERN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1841679"/>
            <a:ext cx="3994149" cy="990483"/>
          </a:xfrm>
        </p:spPr>
        <p:txBody>
          <a:bodyPr/>
          <a:lstStyle/>
          <a:p>
            <a:pPr algn="ctr"/>
            <a:r>
              <a:rPr lang="en-US" dirty="0" smtClean="0"/>
              <a:t>SEALING OF THE EDGES TO AVOID THE RUBBER FLOWING OUT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64397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RUBBER MIXTURE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r>
              <a:rPr lang="en-US" dirty="0" smtClean="0"/>
              <a:t>THE WEIGHING OF THE RUBBER MIX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11630" y="2199633"/>
            <a:ext cx="3994149" cy="632529"/>
          </a:xfrm>
        </p:spPr>
        <p:txBody>
          <a:bodyPr/>
          <a:lstStyle/>
          <a:p>
            <a:r>
              <a:rPr lang="en-US" dirty="0" smtClean="0"/>
              <a:t>THE MIXING OF THE RUBBER SOLUTION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629" y="2832162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23484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1"/>
            <a:ext cx="10172700" cy="94552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THE PROCESS OF CREATING A MOLD IN RUBBER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086377"/>
            <a:ext cx="3994150" cy="745785"/>
          </a:xfrm>
        </p:spPr>
        <p:txBody>
          <a:bodyPr/>
          <a:lstStyle/>
          <a:p>
            <a:pPr algn="ctr"/>
            <a:r>
              <a:rPr lang="en-US" dirty="0"/>
              <a:t>POURING </a:t>
            </a:r>
            <a:r>
              <a:rPr lang="en-US" dirty="0" smtClean="0"/>
              <a:t>OF  RUBBER MIX INTO THE MOLD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2199633"/>
            <a:ext cx="3994149" cy="632529"/>
          </a:xfrm>
        </p:spPr>
        <p:txBody>
          <a:bodyPr/>
          <a:lstStyle/>
          <a:p>
            <a:pPr algn="ctr"/>
            <a:r>
              <a:rPr lang="en-US" dirty="0" smtClean="0"/>
              <a:t>REMOVAL OF THE JOINT SEALING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37900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9778809" cy="868251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THE SET RUBBER SOLUTION TAKEN ITS SHAPE AS PER THE PATTERN DESIGN OF HE ARCH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4" y="1751527"/>
            <a:ext cx="3994149" cy="1080635"/>
          </a:xfrm>
        </p:spPr>
        <p:txBody>
          <a:bodyPr/>
          <a:lstStyle/>
          <a:p>
            <a:pPr algn="ctr"/>
            <a:r>
              <a:rPr lang="en-US" dirty="0" smtClean="0"/>
              <a:t>THE RUBBER TAKEN ITS SHAPE AS PER THE DESIRED PATTERN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1841679"/>
            <a:ext cx="3994149" cy="990483"/>
          </a:xfrm>
        </p:spPr>
        <p:txBody>
          <a:bodyPr/>
          <a:lstStyle/>
          <a:p>
            <a:pPr algn="ctr"/>
            <a:r>
              <a:rPr lang="en-US" dirty="0" smtClean="0"/>
              <a:t>THE BACK MOLD TO BE DEMOLDED FROM ITS POSITION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45536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842493"/>
          </a:xfrm>
        </p:spPr>
        <p:txBody>
          <a:bodyPr/>
          <a:lstStyle/>
          <a:p>
            <a:r>
              <a:rPr lang="en-US" dirty="0" smtClean="0"/>
              <a:t>THE DEMOLDING PROCESS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pPr algn="ctr"/>
            <a:r>
              <a:rPr lang="en-US" dirty="0" smtClean="0"/>
              <a:t>THE RELEASED MOLD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2199633"/>
            <a:ext cx="3994149" cy="632529"/>
          </a:xfrm>
        </p:spPr>
        <p:txBody>
          <a:bodyPr/>
          <a:lstStyle/>
          <a:p>
            <a:r>
              <a:rPr lang="en-US" dirty="0" smtClean="0"/>
              <a:t>FINISHING OF THE MOLD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205027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52728" y="381001"/>
            <a:ext cx="10172700" cy="1061434"/>
          </a:xfrm>
        </p:spPr>
        <p:txBody>
          <a:bodyPr/>
          <a:lstStyle/>
          <a:p>
            <a:r>
              <a:rPr lang="en-US" dirty="0" smtClean="0"/>
              <a:t>THE CLEANING OF THE RUBBER MOLD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pPr algn="ctr"/>
            <a:r>
              <a:rPr lang="en-US" dirty="0" smtClean="0"/>
              <a:t>DEMOLDING FROM THE BACK MOLD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7037388" y="2199633"/>
            <a:ext cx="3994149" cy="632529"/>
          </a:xfrm>
        </p:spPr>
        <p:txBody>
          <a:bodyPr/>
          <a:lstStyle/>
          <a:p>
            <a:r>
              <a:rPr lang="en-US" dirty="0" smtClean="0"/>
              <a:t>WOOD CARVED MOLD BEING RELEASED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165291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1"/>
            <a:ext cx="10172700" cy="8553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FACE MOLD IN RUBBER WITH FRP BACK MOLD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pPr algn="ctr"/>
            <a:r>
              <a:rPr lang="en-US" dirty="0" smtClean="0"/>
              <a:t>WOOD CARVING KEYSTONE REMOVED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1893195"/>
            <a:ext cx="3994149" cy="938968"/>
          </a:xfrm>
        </p:spPr>
        <p:txBody>
          <a:bodyPr/>
          <a:lstStyle/>
          <a:p>
            <a:pPr algn="ctr"/>
            <a:r>
              <a:rPr lang="en-US" dirty="0" smtClean="0"/>
              <a:t>THE RUBBER MOLD WITH BACK MOLD IN FRP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17729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CASTING OF ARCH IN GRC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pPr algn="ctr"/>
            <a:r>
              <a:rPr lang="en-US" dirty="0" smtClean="0"/>
              <a:t>CASTING IN WITH GRC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2199633"/>
            <a:ext cx="3994149" cy="632529"/>
          </a:xfrm>
        </p:spPr>
        <p:txBody>
          <a:bodyPr/>
          <a:lstStyle/>
          <a:p>
            <a:pPr algn="ctr"/>
            <a:r>
              <a:rPr lang="en-US" dirty="0" smtClean="0"/>
              <a:t>RELEASING OF THE ARCH FROM ITS MOLD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6953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7780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DEMOLDING GRC ARCH ELEMENT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pPr algn="ctr"/>
            <a:r>
              <a:rPr lang="en-US" dirty="0" smtClean="0"/>
              <a:t>DEMOLDING IN PROCESS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1893195"/>
            <a:ext cx="3994149" cy="938968"/>
          </a:xfrm>
        </p:spPr>
        <p:txBody>
          <a:bodyPr/>
          <a:lstStyle/>
          <a:p>
            <a:pPr algn="ctr"/>
            <a:r>
              <a:rPr lang="en-US" dirty="0" smtClean="0"/>
              <a:t>THE RELEASE OF THE FRP MOLD ROM THE RUBBER FACE MOLD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73071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1"/>
            <a:ext cx="10172700" cy="13915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DEMOLDING OF GRC ARCH FROM ITS MOLD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r>
              <a:rPr lang="en-US" dirty="0" smtClean="0"/>
              <a:t>RELEASE OF BACK MOLD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2199633"/>
            <a:ext cx="3994149" cy="632529"/>
          </a:xfrm>
        </p:spPr>
        <p:txBody>
          <a:bodyPr/>
          <a:lstStyle/>
          <a:p>
            <a:r>
              <a:rPr lang="en-US" dirty="0" smtClean="0"/>
              <a:t>ARCH BEING RELEASED FROM THE RUBBER MOLD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327038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1"/>
            <a:ext cx="10172700" cy="881130"/>
          </a:xfrm>
        </p:spPr>
        <p:txBody>
          <a:bodyPr/>
          <a:lstStyle/>
          <a:p>
            <a:r>
              <a:rPr lang="en-US" dirty="0" smtClean="0"/>
              <a:t>THE ARCH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25" y="2199633"/>
            <a:ext cx="3994150" cy="632529"/>
          </a:xfrm>
        </p:spPr>
        <p:txBody>
          <a:bodyPr/>
          <a:lstStyle/>
          <a:p>
            <a:r>
              <a:rPr lang="en-US" dirty="0" smtClean="0"/>
              <a:t>FINAL RELEASE FROM THE MOLD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5" y="2909888"/>
            <a:ext cx="3994149" cy="29956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37388" y="2199633"/>
            <a:ext cx="3994149" cy="632529"/>
          </a:xfrm>
        </p:spPr>
        <p:txBody>
          <a:bodyPr/>
          <a:lstStyle/>
          <a:p>
            <a:r>
              <a:rPr lang="en-US" dirty="0" smtClean="0"/>
              <a:t>THE ARCH DEMOLDED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388" y="2909888"/>
            <a:ext cx="3994149" cy="2995612"/>
          </a:xfrm>
        </p:spPr>
      </p:pic>
    </p:spTree>
    <p:extLst>
      <p:ext uri="{BB962C8B-B14F-4D97-AF65-F5344CB8AC3E}">
        <p14:creationId xmlns:p14="http://schemas.microsoft.com/office/powerpoint/2010/main" val="412781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ARCH DEMOLDED BEING SHIFTED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1600" dirty="0" smtClean="0">
                <a:solidFill>
                  <a:srgbClr val="FF0000"/>
                </a:solidFill>
              </a:rPr>
              <a:t>EVERY GRC ELEMENT HAS TO BE CARRIED &amp; SHIFTED FOR WATER CUREING, IN A SPECIFIC WAY OR POSITION, LIFTING IT WITHOUT PROPER KNOWLEDGE .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295525"/>
            <a:ext cx="4800600" cy="360045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0" y="2295525"/>
            <a:ext cx="4800600" cy="3600450"/>
          </a:xfrm>
        </p:spPr>
      </p:pic>
    </p:spTree>
    <p:extLst>
      <p:ext uri="{BB962C8B-B14F-4D97-AF65-F5344CB8AC3E}">
        <p14:creationId xmlns:p14="http://schemas.microsoft.com/office/powerpoint/2010/main" val="157185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976512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THE MOLD &amp; THE GRC ELEMENT</a:t>
            </a:r>
            <a:b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THIS IS THE EFFORT PUT INTO MAKING OF A RUBBER MOLD</a:t>
            </a:r>
            <a:endParaRPr lang="en-US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45" y="1333500"/>
            <a:ext cx="6096000" cy="4572000"/>
          </a:xfrm>
        </p:spPr>
      </p:pic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37885" y="2644726"/>
            <a:ext cx="3092115" cy="3260774"/>
          </a:xfrm>
        </p:spPr>
        <p:txBody>
          <a:bodyPr>
            <a:normAutofit lnSpcReduction="10000"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RUBBER MOLDS PROVIDE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BETTER FINISH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MORE NUMBER OF REPEATES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COST 3 TO 4 TIMES MORE THEN A FRP REGULAR MOLD</a:t>
            </a:r>
          </a:p>
          <a:p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625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95654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THE ARCH FIXED IN POSITION WITH COLUMNS HOLDING THEM  &amp; THE BECORATIVE BASE PANEL &amp; CORNICE BELOW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295525"/>
            <a:ext cx="4800600" cy="360045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37" y="2286000"/>
            <a:ext cx="2714625" cy="3619500"/>
          </a:xfrm>
        </p:spPr>
      </p:pic>
    </p:spTree>
    <p:extLst>
      <p:ext uri="{BB962C8B-B14F-4D97-AF65-F5344CB8AC3E}">
        <p14:creationId xmlns:p14="http://schemas.microsoft.com/office/powerpoint/2010/main" val="381085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39978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CONTACT US AT </a:t>
            </a:r>
            <a:r>
              <a:rPr lang="en-US" dirty="0" smtClean="0"/>
              <a:t>-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51678" y="1322363"/>
            <a:ext cx="10178322" cy="5092505"/>
          </a:xfrm>
        </p:spPr>
        <p:txBody>
          <a:bodyPr>
            <a:noAutofit/>
          </a:bodyPr>
          <a:lstStyle/>
          <a:p>
            <a:r>
              <a:rPr lang="en-IN" sz="3200" b="1" dirty="0">
                <a:latin typeface="Aparajita" pitchFamily="34" charset="0"/>
                <a:cs typeface="Aparajita" pitchFamily="34" charset="0"/>
              </a:rPr>
              <a:t>GFRC FACADES.</a:t>
            </a:r>
          </a:p>
          <a:p>
            <a:r>
              <a:rPr lang="en-IN" sz="3200" b="1" i="1" dirty="0">
                <a:latin typeface="Aparajita" pitchFamily="34" charset="0"/>
                <a:cs typeface="Aparajita" pitchFamily="34" charset="0"/>
              </a:rPr>
              <a:t>GFRC / GRC, GRG CEILINGS &amp; PANELS, FRP WORKS, HIGH END DECORATIVE &amp; ARCHITECTURAL WORKS &amp; ACOUSTIC SOLUTIONS  WITH EXPERTISE IN HOME THEATRES</a:t>
            </a:r>
          </a:p>
          <a:p>
            <a:r>
              <a:rPr lang="en-IN" sz="3200" b="1" i="1" dirty="0">
                <a:latin typeface="Aparajita" pitchFamily="34" charset="0"/>
                <a:cs typeface="Aparajita" pitchFamily="34" charset="0"/>
              </a:rPr>
              <a:t>SRIHARI NILKAR</a:t>
            </a:r>
          </a:p>
          <a:p>
            <a:r>
              <a:rPr lang="en-IN" sz="3200" b="1" i="1" dirty="0">
                <a:latin typeface="Aparajita" pitchFamily="34" charset="0"/>
                <a:cs typeface="Aparajita" pitchFamily="34" charset="0"/>
              </a:rPr>
              <a:t>MUMBAI</a:t>
            </a:r>
          </a:p>
          <a:p>
            <a:r>
              <a:rPr lang="en-IN" sz="3200" b="1" dirty="0">
                <a:latin typeface="Aparajita" pitchFamily="34" charset="0"/>
                <a:cs typeface="Aparajita" pitchFamily="34" charset="0"/>
              </a:rPr>
              <a:t>Mobile: 09867569395 </a:t>
            </a:r>
          </a:p>
          <a:p>
            <a:r>
              <a:rPr lang="en-IN" sz="3200" b="1" dirty="0">
                <a:latin typeface="Aparajita" pitchFamily="34" charset="0"/>
                <a:cs typeface="Aparajita" pitchFamily="34" charset="0"/>
              </a:rPr>
              <a:t>nilkarsrihari@gmail.com</a:t>
            </a:r>
            <a:endParaRPr lang="en-IN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9802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390</Words>
  <Application>Microsoft Office PowerPoint</Application>
  <PresentationFormat>Widescreen</PresentationFormat>
  <Paragraphs>59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Aparajita</vt:lpstr>
      <vt:lpstr>Arial</vt:lpstr>
      <vt:lpstr>Arial Black</vt:lpstr>
      <vt:lpstr>Gill Sans MT</vt:lpstr>
      <vt:lpstr>Impact</vt:lpstr>
      <vt:lpstr>Badge</vt:lpstr>
      <vt:lpstr>THE JOURNEY OF AN ARCH IN ITS CREATION</vt:lpstr>
      <vt:lpstr>THE JOURNEY OF CREATING AN ARCH</vt:lpstr>
      <vt:lpstr>THE ARCH</vt:lpstr>
      <vt:lpstr>THE ARCH</vt:lpstr>
      <vt:lpstr>THE ARCH</vt:lpstr>
      <vt:lpstr>THE RUBBER MIXTURE</vt:lpstr>
      <vt:lpstr>THE PROCESS OF CREATING A MOLD IN RUBBER</vt:lpstr>
      <vt:lpstr>THE SET RUBBER SOLUTION TAKEN ITS SHAPE AS PER THE PATTERN DESIGN OF HE ARCH</vt:lpstr>
      <vt:lpstr>THE DEMOLDING PROCESS</vt:lpstr>
      <vt:lpstr>THE CLEANING OF THE RUBBER MOLD</vt:lpstr>
      <vt:lpstr>THE FACE MOLD IN RUBBER WITH FRP BACK MOLD</vt:lpstr>
      <vt:lpstr>THE CASTING OF ARCH IN GRC</vt:lpstr>
      <vt:lpstr>DEMOLDING GRC ARCH ELEMENT</vt:lpstr>
      <vt:lpstr>THE DEMOLDING OF GRC ARCH FROM ITS MOLD</vt:lpstr>
      <vt:lpstr>THE ARCH</vt:lpstr>
      <vt:lpstr>ARCH DEMOLDED BEING SHIFTED EVERY GRC ELEMENT HAS TO BE CARRIED &amp; SHIFTED FOR WATER CUREING, IN A SPECIFIC WAY OR POSITION, LIFTING IT WITHOUT PROPER KNOWLEDGE .</vt:lpstr>
      <vt:lpstr>THE MOLD &amp; THE GRC ELEMENT THIS IS THE EFFORT PUT INTO MAKING OF A RUBBER MOLD</vt:lpstr>
      <vt:lpstr>THE ARCH FIXED IN POSITION WITH COLUMNS HOLDING THEM  &amp; THE BECORATIVE BASE PANEL &amp; CORNICE BELOW</vt:lpstr>
      <vt:lpstr>CONTACT US AT -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ARCH IN ITS JOURNEY</dc:title>
  <dc:creator>ADMIN</dc:creator>
  <cp:lastModifiedBy>pc</cp:lastModifiedBy>
  <cp:revision>17</cp:revision>
  <dcterms:created xsi:type="dcterms:W3CDTF">2020-10-13T14:59:26Z</dcterms:created>
  <dcterms:modified xsi:type="dcterms:W3CDTF">2024-05-06T04:49:06Z</dcterms:modified>
</cp:coreProperties>
</file>